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902" r:id="rId1"/>
  </p:sldMasterIdLst>
  <p:notesMasterIdLst>
    <p:notesMasterId r:id="rId11"/>
  </p:notesMasterIdLst>
  <p:sldIdLst>
    <p:sldId id="406" r:id="rId2"/>
    <p:sldId id="396" r:id="rId3"/>
    <p:sldId id="408" r:id="rId4"/>
    <p:sldId id="403" r:id="rId5"/>
    <p:sldId id="399" r:id="rId6"/>
    <p:sldId id="410" r:id="rId7"/>
    <p:sldId id="401" r:id="rId8"/>
    <p:sldId id="409" r:id="rId9"/>
    <p:sldId id="407" r:id="rId10"/>
  </p:sldIdLst>
  <p:sldSz cx="9144000" cy="5143500" type="screen16x9"/>
  <p:notesSz cx="6858000" cy="9144000"/>
  <p:embeddedFontLst>
    <p:embeddedFont>
      <p:font typeface="Wingdings 2" panose="05020102010507070707" pitchFamily="18" charset="2"/>
      <p:regular r:id="rId12"/>
    </p:embeddedFont>
    <p:embeddedFont>
      <p:font typeface="Constantia" panose="02030602050306030303" pitchFamily="18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Pyidaungsu" panose="020B0502040204020203" pitchFamily="34" charset="0"/>
      <p:regular r:id="rId21"/>
      <p:bold r:id="rId22"/>
    </p:embeddedFont>
    <p:embeddedFont>
      <p:font typeface="Edwardian Script ITC" panose="030303020407070D0804" pitchFamily="66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A1A44E6-A847-4ADB-9254-E359B82770E3}">
          <p14:sldIdLst>
            <p14:sldId id="406"/>
            <p14:sldId id="396"/>
            <p14:sldId id="408"/>
            <p14:sldId id="403"/>
            <p14:sldId id="399"/>
            <p14:sldId id="410"/>
            <p14:sldId id="401"/>
            <p14:sldId id="409"/>
            <p14:sldId id="407"/>
          </p14:sldIdLst>
        </p14:section>
      </p14:sectionLst>
    </p:ex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E10D56-40BC-4580-A138-74215CCE8C68}">
  <a:tblStyle styleId="{DCE10D56-40BC-4580-A138-74215CCE8C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2" autoAdjust="0"/>
    <p:restoredTop sz="87784" autoAdjust="0"/>
  </p:normalViewPr>
  <p:slideViewPr>
    <p:cSldViewPr snapToGrid="0">
      <p:cViewPr>
        <p:scale>
          <a:sx n="80" d="100"/>
          <a:sy n="80" d="100"/>
        </p:scale>
        <p:origin x="-1020" y="-4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jpeg>
</file>

<file path=ppt/media/image2.gif>
</file>

<file path=ppt/media/image3.jpg>
</file>

<file path=ppt/media/image4.jpg>
</file>

<file path=ppt/media/image5.jpg>
</file>

<file path=ppt/media/image6.jpe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100484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621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1" y="1028700"/>
            <a:ext cx="7851648" cy="1371600"/>
          </a:xfrm>
          <a:ln>
            <a:noFill/>
          </a:ln>
        </p:spPr>
        <p:txBody>
          <a:bodyPr vert="horz" tIns="0" rIns="18284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3" y="2421403"/>
            <a:ext cx="7854697" cy="1314450"/>
          </a:xfrm>
        </p:spPr>
        <p:txBody>
          <a:bodyPr lIns="0" rIns="18284"/>
          <a:lstStyle>
            <a:lvl1pPr marL="0" marR="45709" indent="0" algn="r">
              <a:buNone/>
              <a:defRPr>
                <a:solidFill>
                  <a:schemeClr val="tx1"/>
                </a:solidFill>
              </a:defRPr>
            </a:lvl1pPr>
            <a:lvl2pPr marL="457096" indent="0" algn="ctr">
              <a:buNone/>
            </a:lvl2pPr>
            <a:lvl3pPr marL="914192" indent="0" algn="ctr">
              <a:buNone/>
            </a:lvl3pPr>
            <a:lvl4pPr marL="1371288" indent="0" algn="ctr">
              <a:buNone/>
            </a:lvl4pPr>
            <a:lvl5pPr marL="1828384" indent="0" algn="ctr">
              <a:buNone/>
            </a:lvl5pPr>
            <a:lvl6pPr marL="2285480" indent="0" algn="ctr">
              <a:buNone/>
            </a:lvl6pPr>
            <a:lvl7pPr marL="2742576" indent="0" algn="ctr">
              <a:buNone/>
            </a:lvl7pPr>
            <a:lvl8pPr marL="3199672" indent="0" algn="ctr">
              <a:buNone/>
            </a:lvl8pPr>
            <a:lvl9pPr marL="3656768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3" y="685802"/>
            <a:ext cx="2057401" cy="3908822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3" y="685802"/>
            <a:ext cx="6019801" cy="3908822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457205" y="1166125"/>
            <a:ext cx="5220300" cy="683100"/>
          </a:xfrm>
          <a:prstGeom prst="rect">
            <a:avLst/>
          </a:prstGeom>
        </p:spPr>
        <p:txBody>
          <a:bodyPr spcFirstLastPara="1" wrap="square" lIns="91404" tIns="91404" rIns="91404" bIns="91404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1069626" y="1958050"/>
            <a:ext cx="2236800" cy="2618400"/>
          </a:xfrm>
          <a:prstGeom prst="rect">
            <a:avLst/>
          </a:prstGeom>
        </p:spPr>
        <p:txBody>
          <a:bodyPr spcFirstLastPara="1" wrap="square" lIns="91404" tIns="91404" rIns="91404" bIns="91404" anchor="t" anchorCtr="0"/>
          <a:lstStyle>
            <a:lvl1pPr marL="457096" lvl="0" indent="-317428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192" lvl="1" indent="-317428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288" lvl="2" indent="-317428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384" lvl="3" indent="-317428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5480" lvl="4" indent="-317428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2576" lvl="5" indent="-317428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199672" lvl="6" indent="-317428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6768" lvl="7" indent="-317428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3864" lvl="8" indent="-317428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2"/>
          </p:nvPr>
        </p:nvSpPr>
        <p:spPr>
          <a:xfrm>
            <a:off x="3440858" y="1958050"/>
            <a:ext cx="2236800" cy="2618400"/>
          </a:xfrm>
          <a:prstGeom prst="rect">
            <a:avLst/>
          </a:prstGeom>
        </p:spPr>
        <p:txBody>
          <a:bodyPr spcFirstLastPara="1" wrap="square" lIns="91404" tIns="91404" rIns="91404" bIns="91404" anchor="t" anchorCtr="0"/>
          <a:lstStyle>
            <a:lvl1pPr marL="457096" lvl="0" indent="-317428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192" lvl="1" indent="-317428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288" lvl="2" indent="-317428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384" lvl="3" indent="-317428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5480" lvl="4" indent="-317428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2576" lvl="5" indent="-317428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199672" lvl="6" indent="-317428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6768" lvl="7" indent="-317428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3864" lvl="8" indent="-317428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sldNum" idx="12"/>
          </p:nvPr>
        </p:nvSpPr>
        <p:spPr>
          <a:xfrm>
            <a:off x="8555876" y="4576450"/>
            <a:ext cx="435600" cy="435600"/>
          </a:xfrm>
          <a:prstGeom prst="rect">
            <a:avLst/>
          </a:prstGeom>
        </p:spPr>
        <p:txBody>
          <a:bodyPr spcFirstLastPara="1" wrap="square" lIns="91404" tIns="91404" rIns="91404" bIns="9140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62622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6" y="987552"/>
            <a:ext cx="7772400" cy="1021842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6" y="2028498"/>
            <a:ext cx="7772400" cy="1132284"/>
          </a:xfrm>
        </p:spPr>
        <p:txBody>
          <a:bodyPr lIns="45709" rIns="45709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8066"/>
            <a:ext cx="8229600" cy="85725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4" y="1440064"/>
            <a:ext cx="4038601" cy="332613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3" y="1440064"/>
            <a:ext cx="4038601" cy="332613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8066"/>
            <a:ext cx="8229600" cy="857250"/>
          </a:xfrm>
        </p:spPr>
        <p:txBody>
          <a:bodyPr tIns="45709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1436"/>
            <a:ext cx="4040188" cy="494514"/>
          </a:xfrm>
        </p:spPr>
        <p:txBody>
          <a:bodyPr lIns="45709" tIns="0" rIns="45709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9" y="1394820"/>
            <a:ext cx="4041774" cy="491132"/>
          </a:xfrm>
        </p:spPr>
        <p:txBody>
          <a:bodyPr lIns="45709" tIns="0" rIns="45709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885950"/>
            <a:ext cx="4040188" cy="288429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885950"/>
            <a:ext cx="4041774" cy="288429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528066"/>
            <a:ext cx="8305801" cy="857250"/>
          </a:xfrm>
        </p:spPr>
        <p:txBody>
          <a:bodyPr vert="horz" tIns="45709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85767"/>
            <a:ext cx="2743200" cy="871538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1" y="1257300"/>
            <a:ext cx="2743200" cy="3429000"/>
          </a:xfrm>
        </p:spPr>
        <p:txBody>
          <a:bodyPr lIns="18284" rIns="18284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7" y="1257300"/>
            <a:ext cx="5111749" cy="3429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7" y="831058"/>
            <a:ext cx="5257801" cy="30861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09" rIns="91420" bIns="45709"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4019827"/>
            <a:ext cx="155449" cy="116586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09" rIns="91420" bIns="45709"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882749"/>
            <a:ext cx="2212848" cy="1186966"/>
          </a:xfrm>
        </p:spPr>
        <p:txBody>
          <a:bodyPr vert="horz" lIns="45709" tIns="45709" rIns="45709" bIns="45709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4" y="2121590"/>
            <a:ext cx="2209801" cy="1634490"/>
          </a:xfrm>
        </p:spPr>
        <p:txBody>
          <a:bodyPr lIns="63993" rIns="45709" bIns="45709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4767264"/>
            <a:ext cx="609600" cy="273844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5" y="899638"/>
            <a:ext cx="4617721" cy="294894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6" y="4362450"/>
            <a:ext cx="9163051" cy="7810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20" tIns="45709" rIns="91420" bIns="45709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4664873"/>
            <a:ext cx="4762500" cy="47863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20" tIns="45709" rIns="91420" bIns="45709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6" y="-5358"/>
            <a:ext cx="9163051" cy="7810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20" tIns="45709" rIns="91420" bIns="45709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5353"/>
            <a:ext cx="4762500" cy="47863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20" tIns="45709" rIns="91420" bIns="45709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528066"/>
            <a:ext cx="8229600" cy="857250"/>
          </a:xfrm>
          <a:prstGeom prst="rect">
            <a:avLst/>
          </a:prstGeom>
        </p:spPr>
        <p:txBody>
          <a:bodyPr vert="horz" lIns="0" tIns="45709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51610"/>
            <a:ext cx="8229600" cy="3291840"/>
          </a:xfrm>
          <a:prstGeom prst="rect">
            <a:avLst/>
          </a:prstGeom>
        </p:spPr>
        <p:txBody>
          <a:bodyPr vert="horz" lIns="91420" tIns="45709" rIns="91420" bIns="45709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1" y="4767264"/>
            <a:ext cx="3352800" cy="273844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3" y="4767264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2" name="Group 1"/>
          <p:cNvGrpSpPr/>
          <p:nvPr/>
        </p:nvGrpSpPr>
        <p:grpSpPr>
          <a:xfrm>
            <a:off x="-19013" y="151806"/>
            <a:ext cx="9180548" cy="486918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3" r:id="rId1"/>
    <p:sldLayoutId id="2147483904" r:id="rId2"/>
    <p:sldLayoutId id="2147483905" r:id="rId3"/>
    <p:sldLayoutId id="2147483906" r:id="rId4"/>
    <p:sldLayoutId id="2147483907" r:id="rId5"/>
    <p:sldLayoutId id="2147483908" r:id="rId6"/>
    <p:sldLayoutId id="2147483909" r:id="rId7"/>
    <p:sldLayoutId id="2147483910" r:id="rId8"/>
    <p:sldLayoutId id="2147483911" r:id="rId9"/>
    <p:sldLayoutId id="2147483912" r:id="rId10"/>
    <p:sldLayoutId id="2147483913" r:id="rId11"/>
    <p:sldLayoutId id="2147483914" r:id="rId12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258" indent="-274258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934" indent="-246832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indent="-246832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450" indent="-210264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2708" indent="-210264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6964" indent="-210264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19804" indent="-182838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060" indent="-182838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318" indent="-182838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8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apizza-fastfood.netlify.app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1143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153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6" name="TextBox 5"/>
          <p:cNvSpPr txBox="1"/>
          <p:nvPr/>
        </p:nvSpPr>
        <p:spPr>
          <a:xfrm>
            <a:off x="522515" y="748145"/>
            <a:ext cx="45126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La.Pizza Project Presentation Outlines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5641" y="1389412"/>
            <a:ext cx="34675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Intoduce Ourselves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Description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Marketing Plan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Journey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75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6" name="TextBox 5"/>
          <p:cNvSpPr txBox="1"/>
          <p:nvPr/>
        </p:nvSpPr>
        <p:spPr>
          <a:xfrm>
            <a:off x="356259" y="618501"/>
            <a:ext cx="3930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Introduce Ourselves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484389"/>
              </p:ext>
            </p:extLst>
          </p:nvPr>
        </p:nvGraphicFramePr>
        <p:xfrm>
          <a:off x="626425" y="997528"/>
          <a:ext cx="7778337" cy="399781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13859"/>
                <a:gridCol w="3764478"/>
              </a:tblGrid>
              <a:tr h="358549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Members of MIC</a:t>
                      </a:r>
                      <a:r>
                        <a:rPr lang="en-US" sz="18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Web 21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82766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80438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851" y="1449925"/>
            <a:ext cx="1371600" cy="162513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2" y="2108606"/>
            <a:ext cx="16482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Mg Aye Chan Aung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48" y="1449925"/>
            <a:ext cx="1292629" cy="162513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215363" y="2156107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Mg Zaw Zaw Myat Nyein</a:t>
            </a:r>
          </a:p>
          <a:p>
            <a:pPr algn="ctr"/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(leader)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850" y="3313216"/>
            <a:ext cx="1457695" cy="159064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353300" y="3895106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 Nyein Su Su Thwin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48" y="3304906"/>
            <a:ext cx="1234230" cy="15989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62249" y="3796607"/>
            <a:ext cx="1695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Ma Zin Myo Sit</a:t>
            </a:r>
            <a:r>
              <a:rPr lang="en-US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260843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8" name="TextBox 7"/>
          <p:cNvSpPr txBox="1"/>
          <p:nvPr/>
        </p:nvSpPr>
        <p:spPr>
          <a:xfrm>
            <a:off x="866899" y="206630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0" r="4013" b="81745"/>
          <a:stretch/>
        </p:blipFill>
        <p:spPr bwMode="auto">
          <a:xfrm>
            <a:off x="139951" y="1546678"/>
            <a:ext cx="4087665" cy="26334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5002" y="855514"/>
            <a:ext cx="8621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Description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05745" y="1509009"/>
            <a:ext cx="421574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>
                <a:latin typeface="Pyidaungsu" panose="020B0502040204020203" pitchFamily="34" charset="0"/>
                <a:cs typeface="Pyidaungsu" panose="020B0502040204020203" pitchFamily="34" charset="0"/>
              </a:rPr>
              <a:t>ကျွန်တော်တို့ project က</a:t>
            </a:r>
            <a:r>
              <a:rPr lang="en-US" sz="1600" smtClean="0">
                <a:latin typeface="Pyidaungsu" panose="020B0502040204020203" pitchFamily="34" charset="0"/>
                <a:cs typeface="Pyidaungsu" panose="020B0502040204020203" pitchFamily="34" charset="0"/>
              </a:rPr>
              <a:t>တ</a:t>
            </a:r>
            <a:r>
              <a:rPr lang="en-US" sz="1600">
                <a:latin typeface="Pyidaungsu" panose="020B0502040204020203" pitchFamily="34" charset="0"/>
                <a:cs typeface="Pyidaungsu" panose="020B0502040204020203" pitchFamily="34" charset="0"/>
              </a:rPr>
              <a:t>ော့ la.pizza ဆိုတဲ့ အမည်နဲ့ pizzas, burgers, နှင့် drinks တွေကို ရောင်းချတဲ့ </a:t>
            </a:r>
            <a:r>
              <a:rPr lang="en-US" sz="1600" smtClean="0">
                <a:latin typeface="Pyidaungsu" panose="020B0502040204020203" pitchFamily="34" charset="0"/>
                <a:cs typeface="Pyidaungsu" panose="020B0502040204020203" pitchFamily="34" charset="0"/>
              </a:rPr>
              <a:t>fastfood  </a:t>
            </a:r>
            <a:r>
              <a:rPr lang="en-US" sz="1600">
                <a:latin typeface="Pyidaungsu" panose="020B0502040204020203" pitchFamily="34" charset="0"/>
                <a:cs typeface="Pyidaungsu" panose="020B0502040204020203" pitchFamily="34" charset="0"/>
              </a:rPr>
              <a:t>website ဖြစ်ပါတယ</a:t>
            </a:r>
            <a:r>
              <a:rPr lang="en-US" sz="1600" smtClean="0">
                <a:latin typeface="Pyidaungsu" panose="020B0502040204020203" pitchFamily="34" charset="0"/>
                <a:cs typeface="Pyidaungsu" panose="020B0502040204020203" pitchFamily="34" charset="0"/>
              </a:rPr>
              <a:t>်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1600">
              <a:latin typeface="Pyidaungsu" panose="020B0502040204020203" pitchFamily="34" charset="0"/>
              <a:cs typeface="Pyidaungsu" panose="020B0502040204020203" pitchFamily="34" charset="0"/>
            </a:endParaRP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smtClean="0">
                <a:latin typeface="Pyidaungsu" panose="020B0502040204020203" pitchFamily="34" charset="0"/>
                <a:cs typeface="Pyidaungsu" panose="020B0502040204020203" pitchFamily="34" charset="0"/>
              </a:rPr>
              <a:t>ဒီ project မှာတော့ အဓိကအားဖြင့်  home page, menu page, about page နှင့် contact page ဆိုပြီး 4 pages ပါဝင် ပါတယ်။</a:t>
            </a:r>
          </a:p>
          <a:p>
            <a:pPr>
              <a:buClr>
                <a:schemeClr val="tx1"/>
              </a:buClr>
            </a:pPr>
            <a:endParaRPr lang="en-US" sz="1600" smtClean="0">
              <a:latin typeface="Pyidaungsu" panose="020B0502040204020203" pitchFamily="34" charset="0"/>
              <a:cs typeface="Pyidaungsu" panose="020B0502040204020203" pitchFamily="34" charset="0"/>
            </a:endParaRPr>
          </a:p>
          <a:p>
            <a:pPr>
              <a:buClr>
                <a:schemeClr val="tx1"/>
              </a:buClr>
            </a:pPr>
            <a:endParaRPr lang="en-US" sz="16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</a:pPr>
            <a:endParaRPr lang="en-US">
              <a:latin typeface="Pyidaungsu" panose="020B0502040204020203" pitchFamily="34" charset="0"/>
              <a:cs typeface="Pyidaungsu" panose="020B050204020402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511" y="4335475"/>
            <a:ext cx="3289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Pyidaungsu" panose="020B0502040204020203" pitchFamily="34" charset="0"/>
                <a:cs typeface="Pyidaungsu" panose="020B0502040204020203" pitchFamily="34" charset="0"/>
                <a:hlinkClick r:id="rId3"/>
              </a:rPr>
              <a:t>https://lapizza-fastfood.netlify.app/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3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sp>
        <p:nvSpPr>
          <p:cNvPr id="6" name="TextBox 5"/>
          <p:cNvSpPr txBox="1"/>
          <p:nvPr/>
        </p:nvSpPr>
        <p:spPr>
          <a:xfrm>
            <a:off x="142504" y="807522"/>
            <a:ext cx="5320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0632" y="1792822"/>
            <a:ext cx="850273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smtClean="0"/>
              <a:t>ယခုလို ကိုဗစ်ကာလမှာ စားသုံးသူတွေအနေနဲ့ အပြင်ထွက်ပါက  ရောဂါကူးစက်နိုင်ခြေများတဲ့ အတွက်ကြောင့်</a:t>
            </a:r>
          </a:p>
          <a:p>
            <a:r>
              <a:rPr lang="en-US" sz="1500"/>
              <a:t> </a:t>
            </a:r>
            <a:r>
              <a:rPr lang="en-US" sz="1500" smtClean="0"/>
              <a:t>    </a:t>
            </a:r>
          </a:p>
          <a:p>
            <a:r>
              <a:rPr lang="en-US" sz="1500" smtClean="0"/>
              <a:t>     အပြင်ကိုထွက်စရာမလိုဘဲ online ကနေ  order မှာယူတာနဲ့ အဆင်ပြေစွာ စားသုံးနိုင်မှာဖြစ်ပါတယ်။</a:t>
            </a: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28260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>
            <a:off x="558140" y="926275"/>
            <a:ext cx="20890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Marketing Plan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3143" y="1365662"/>
            <a:ext cx="59020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mtClean="0">
              <a:latin typeface="Pyidaungsu" panose="020B0502040204020203" pitchFamily="34" charset="0"/>
              <a:cs typeface="Pyidaungsu" panose="020B0502040204020203" pitchFamily="34" charset="0"/>
            </a:endParaRPr>
          </a:p>
          <a:p>
            <a:endParaRPr lang="en-US">
              <a:latin typeface="Pyidaungsu" panose="020B0502040204020203" pitchFamily="34" charset="0"/>
              <a:cs typeface="Pyidaungsu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 ဒီလ</a:t>
            </a:r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ို IT ခေတ်ကြီးမှာ ဘယ်နေရာမဆို ပိုက်ဆံရှာလို့ရပါတယ်။ ဒီ website မ</a:t>
            </a:r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ှာ</a:t>
            </a:r>
          </a:p>
          <a:p>
            <a:endParaRPr lang="en-US">
              <a:latin typeface="Pyidaungsu" panose="020B0502040204020203" pitchFamily="34" charset="0"/>
              <a:cs typeface="Pyidaungsu" panose="020B0502040204020203" pitchFamily="34" charset="0"/>
            </a:endParaRPr>
          </a:p>
          <a:p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      income </a:t>
            </a:r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ဘယ်လိုရမလဲ။ ပထမဆုံး sign up လုပ်ထားတဲ့ သူကို coupon </a:t>
            </a:r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code</a:t>
            </a:r>
          </a:p>
          <a:p>
            <a:endParaRPr lang="en-US" smtClean="0">
              <a:latin typeface="Pyidaungsu" panose="020B0502040204020203" pitchFamily="34" charset="0"/>
              <a:cs typeface="Pyidaungsu" panose="020B0502040204020203" pitchFamily="34" charset="0"/>
            </a:endParaRPr>
          </a:p>
          <a:p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      ပ</a:t>
            </a:r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ေးပါမယ်။ Coupon code ရှိတဲ့သူကို 10% discount တစ်ခါပေးမယ်။ </a:t>
            </a:r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Delivery</a:t>
            </a:r>
          </a:p>
          <a:p>
            <a:endParaRPr lang="en-US">
              <a:latin typeface="Pyidaungsu" panose="020B0502040204020203" pitchFamily="34" charset="0"/>
              <a:cs typeface="Pyidaungsu" panose="020B0502040204020203" pitchFamily="34" charset="0"/>
            </a:endParaRPr>
          </a:p>
          <a:p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      </a:t>
            </a:r>
            <a:r>
              <a:rPr lang="en-US" smtClean="0">
                <a:latin typeface="Pyidaungsu" panose="020B0502040204020203" pitchFamily="34" charset="0"/>
                <a:cs typeface="Pyidaungsu" panose="020B0502040204020203" pitchFamily="34" charset="0"/>
              </a:rPr>
              <a:t>ပို့ပေးတဲ့မြို့နယ်အလိုက် income ရမှာပါ။ </a:t>
            </a:r>
            <a:endParaRPr lang="en-US">
              <a:latin typeface="Pyidaungsu" panose="020B0502040204020203" pitchFamily="34" charset="0"/>
              <a:cs typeface="Pyidaungsu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40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>
            <a:off x="213756" y="831273"/>
            <a:ext cx="213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Journey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32508" y="1413164"/>
            <a:ext cx="581890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iew menu book </a:t>
            </a:r>
          </a:p>
          <a:p>
            <a:pPr marL="342900" indent="-342900">
              <a:buFont typeface="+mj-lt"/>
              <a:buAutoNum type="arabicPeriod"/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Menu book consist of pizzas, burgers  and drinks </a:t>
            </a:r>
          </a:p>
          <a:p>
            <a:pPr marL="342900" indent="-342900">
              <a:buFont typeface="+mj-lt"/>
              <a:buAutoNum type="arabicPeriod"/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 favourite food</a:t>
            </a:r>
          </a:p>
          <a:p>
            <a:pPr marL="342900" indent="-342900">
              <a:buFont typeface="+mj-lt"/>
              <a:buAutoNum type="arabicPeriod"/>
            </a:pPr>
            <a:endParaRPr lang="en-US" sz="16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Put in order</a:t>
            </a:r>
          </a:p>
          <a:p>
            <a:pPr marL="342900" indent="-342900">
              <a:buFont typeface="+mj-lt"/>
              <a:buAutoNum type="arabicPeriod"/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Checkout</a:t>
            </a:r>
          </a:p>
          <a:p>
            <a:pPr marL="342900" indent="-342900">
              <a:buFont typeface="+mj-lt"/>
              <a:buAutoNum type="arabicPeriod"/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delivered</a:t>
            </a:r>
          </a:p>
          <a:p>
            <a:pPr marL="342900" indent="-342900">
              <a:buFont typeface="+mj-lt"/>
              <a:buAutoNum type="arabicPeriod"/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Feedback about our shop send to email</a:t>
            </a:r>
            <a:endParaRPr lang="en-US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2260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>
            <a:off x="439387" y="844129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Fastfood Customer Journey Map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miley Face 7"/>
          <p:cNvSpPr/>
          <p:nvPr/>
        </p:nvSpPr>
        <p:spPr>
          <a:xfrm>
            <a:off x="893618" y="4013368"/>
            <a:ext cx="457200" cy="457200"/>
          </a:xfrm>
          <a:prstGeom prst="smileyFac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50818" y="4079171"/>
            <a:ext cx="1508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View menu book</a:t>
            </a:r>
            <a:endParaRPr lang="en-US"/>
          </a:p>
        </p:txBody>
      </p:sp>
      <p:sp>
        <p:nvSpPr>
          <p:cNvPr id="10" name="Smiley Face 9"/>
          <p:cNvSpPr/>
          <p:nvPr/>
        </p:nvSpPr>
        <p:spPr>
          <a:xfrm>
            <a:off x="893618" y="2754096"/>
            <a:ext cx="457200" cy="4572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05999" y="2754096"/>
            <a:ext cx="25827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Menu boook consist of pizzas,</a:t>
            </a:r>
          </a:p>
          <a:p>
            <a:r>
              <a:rPr lang="en-US" smtClean="0"/>
              <a:t>burgers and drinks</a:t>
            </a:r>
            <a:endParaRPr lang="en-US"/>
          </a:p>
        </p:txBody>
      </p:sp>
      <p:sp>
        <p:nvSpPr>
          <p:cNvPr id="12" name="Smiley Face 11"/>
          <p:cNvSpPr/>
          <p:nvPr/>
        </p:nvSpPr>
        <p:spPr>
          <a:xfrm>
            <a:off x="2483849" y="1549248"/>
            <a:ext cx="457200" cy="457200"/>
          </a:xfrm>
          <a:prstGeom prst="smileyFac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91646" y="1517446"/>
            <a:ext cx="1816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Select favourite food</a:t>
            </a:r>
            <a:endParaRPr lang="en-US"/>
          </a:p>
        </p:txBody>
      </p:sp>
      <p:sp>
        <p:nvSpPr>
          <p:cNvPr id="15" name="Smiley Face 14"/>
          <p:cNvSpPr/>
          <p:nvPr/>
        </p:nvSpPr>
        <p:spPr>
          <a:xfrm>
            <a:off x="3992803" y="2702999"/>
            <a:ext cx="457200" cy="457200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560125" y="2754096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Put in order</a:t>
            </a:r>
            <a:endParaRPr lang="en-US"/>
          </a:p>
        </p:txBody>
      </p:sp>
      <p:sp>
        <p:nvSpPr>
          <p:cNvPr id="17" name="Smiley Face 16"/>
          <p:cNvSpPr/>
          <p:nvPr/>
        </p:nvSpPr>
        <p:spPr>
          <a:xfrm>
            <a:off x="5455225" y="1478005"/>
            <a:ext cx="457200" cy="457200"/>
          </a:xfrm>
          <a:prstGeom prst="smileyFace">
            <a:avLst>
              <a:gd name="adj" fmla="val 4653"/>
            </a:avLst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103917" y="154924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Checkout</a:t>
            </a:r>
            <a:endParaRPr lang="en-US"/>
          </a:p>
        </p:txBody>
      </p:sp>
      <p:sp>
        <p:nvSpPr>
          <p:cNvPr id="19" name="Smiley Face 18"/>
          <p:cNvSpPr/>
          <p:nvPr/>
        </p:nvSpPr>
        <p:spPr>
          <a:xfrm>
            <a:off x="6574558" y="2604673"/>
            <a:ext cx="457200" cy="457200"/>
          </a:xfrm>
          <a:prstGeom prst="smileyFac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Smiley Face 19"/>
          <p:cNvSpPr/>
          <p:nvPr/>
        </p:nvSpPr>
        <p:spPr>
          <a:xfrm>
            <a:off x="6573071" y="3938656"/>
            <a:ext cx="457200" cy="457200"/>
          </a:xfrm>
          <a:prstGeom prst="smileyFac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160821" y="2630768"/>
            <a:ext cx="1417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Order delivered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030272" y="3980357"/>
            <a:ext cx="2227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Feedback about our shop</a:t>
            </a:r>
          </a:p>
          <a:p>
            <a:r>
              <a:rPr lang="en-US" smtClean="0"/>
              <a:t> send to email</a:t>
            </a:r>
            <a:endParaRPr lang="en-US"/>
          </a:p>
        </p:txBody>
      </p:sp>
      <p:cxnSp>
        <p:nvCxnSpPr>
          <p:cNvPr id="28" name="Straight Connector 27"/>
          <p:cNvCxnSpPr>
            <a:endCxn id="12" idx="3"/>
          </p:cNvCxnSpPr>
          <p:nvPr/>
        </p:nvCxnSpPr>
        <p:spPr>
          <a:xfrm flipV="1">
            <a:off x="1350818" y="1939493"/>
            <a:ext cx="1199986" cy="928934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endCxn id="15" idx="1"/>
          </p:cNvCxnSpPr>
          <p:nvPr/>
        </p:nvCxnSpPr>
        <p:spPr>
          <a:xfrm>
            <a:off x="2931005" y="1857025"/>
            <a:ext cx="1128753" cy="912929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7" idx="3"/>
            <a:endCxn id="15" idx="7"/>
          </p:cNvCxnSpPr>
          <p:nvPr/>
        </p:nvCxnSpPr>
        <p:spPr>
          <a:xfrm flipH="1">
            <a:off x="4383048" y="1868250"/>
            <a:ext cx="1139132" cy="901704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7" idx="5"/>
            <a:endCxn id="19" idx="1"/>
          </p:cNvCxnSpPr>
          <p:nvPr/>
        </p:nvCxnSpPr>
        <p:spPr>
          <a:xfrm>
            <a:off x="5845470" y="1868250"/>
            <a:ext cx="796043" cy="803378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19" idx="4"/>
            <a:endCxn id="20" idx="0"/>
          </p:cNvCxnSpPr>
          <p:nvPr/>
        </p:nvCxnSpPr>
        <p:spPr>
          <a:xfrm flipH="1">
            <a:off x="6801671" y="3061873"/>
            <a:ext cx="1487" cy="876783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endCxn id="8" idx="0"/>
          </p:cNvCxnSpPr>
          <p:nvPr/>
        </p:nvCxnSpPr>
        <p:spPr>
          <a:xfrm>
            <a:off x="1107380" y="3211296"/>
            <a:ext cx="14838" cy="802072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460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2286000" y="420851"/>
            <a:ext cx="4572000" cy="280076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8800" b="1" dirty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Edwardian Script ITC" pitchFamily="66" charset="0"/>
              </a:rPr>
              <a:t>Thank You</a:t>
            </a:r>
          </a:p>
          <a:p>
            <a:pPr algn="ctr"/>
            <a:r>
              <a:rPr lang="en-US" sz="8800" b="1" dirty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Edwardian Script ITC" pitchFamily="66" charset="0"/>
              </a:rPr>
              <a:t>So Much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186426"/>
            <a:ext cx="8763000" cy="1842775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0406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Theme4</Template>
  <TotalTime>5004</TotalTime>
  <Words>459</Words>
  <Application>Microsoft Office PowerPoint</Application>
  <PresentationFormat>On-screen Show (16:9)</PresentationFormat>
  <Paragraphs>70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Times New Roman</vt:lpstr>
      <vt:lpstr>Wingdings 2</vt:lpstr>
      <vt:lpstr>Constantia</vt:lpstr>
      <vt:lpstr>Calibri</vt:lpstr>
      <vt:lpstr>Pyidaungsu</vt:lpstr>
      <vt:lpstr>Wingdings</vt:lpstr>
      <vt:lpstr>Edwardian Script ITC</vt:lpstr>
      <vt:lpstr>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 Timetable  Generator</dc:title>
  <dc:creator>Ultimate-5</dc:creator>
  <cp:lastModifiedBy>Toshiba</cp:lastModifiedBy>
  <cp:revision>486</cp:revision>
  <dcterms:modified xsi:type="dcterms:W3CDTF">2021-06-07T02:30:16Z</dcterms:modified>
</cp:coreProperties>
</file>